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7" r:id="rId7"/>
    <p:sldId id="266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etter recognition" id="{1F7CF857-DF94-C643-B99C-82B8AE684FAE}">
          <p14:sldIdLst>
            <p14:sldId id="257"/>
            <p14:sldId id="259"/>
            <p14:sldId id="258"/>
            <p14:sldId id="260"/>
            <p14:sldId id="261"/>
            <p14:sldId id="267"/>
            <p14:sldId id="266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hruva Bhat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4671"/>
  </p:normalViewPr>
  <p:slideViewPr>
    <p:cSldViewPr snapToGrid="0" snapToObjects="1">
      <p:cViewPr varScale="1">
        <p:scale>
          <a:sx n="69" d="100"/>
          <a:sy n="69" d="100"/>
        </p:scale>
        <p:origin x="336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6225" y="2495467"/>
            <a:ext cx="44802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i="1" dirty="0"/>
              <a:t>ஆ</a:t>
            </a:r>
            <a:r>
              <a:rPr lang="en-IN" sz="9600" dirty="0" smtClean="0"/>
              <a:t>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9072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10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10879"/>
            <a:ext cx="308775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dirty="0" smtClean="0"/>
              <a:t> </a:t>
            </a:r>
            <a:r>
              <a:rPr lang="en-IN" sz="15000" dirty="0" smtClean="0">
                <a:latin typeface="Latha"/>
                <a:cs typeface="Latha"/>
              </a:rPr>
              <a:t>         </a:t>
            </a:r>
            <a:endParaRPr lang="en-US" sz="15000" dirty="0">
              <a:latin typeface="Latha"/>
              <a:cs typeface="Lath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6641" y="953037"/>
            <a:ext cx="475071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ர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386436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96980" y="1493950"/>
            <a:ext cx="57053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b="1" dirty="0"/>
              <a:t>இ</a:t>
            </a:r>
            <a:r>
              <a:rPr lang="en-IN" sz="20000" dirty="0" smtClean="0">
                <a:latin typeface="Latha"/>
                <a:cs typeface="Latha"/>
              </a:rPr>
              <a:t> </a:t>
            </a:r>
            <a:r>
              <a:rPr lang="en-IN" sz="9600" dirty="0" smtClean="0"/>
              <a:t> 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375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5004" y="2559858"/>
            <a:ext cx="8321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ஈ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8059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53802" y="2650013"/>
            <a:ext cx="4299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உ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362586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5" y="1387882"/>
            <a:ext cx="46219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எ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1620455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4" y="1078789"/>
            <a:ext cx="46219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ஐ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479490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7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4" y="2662890"/>
            <a:ext cx="4621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ஔ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197501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8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4559" y="2646974"/>
            <a:ext cx="5144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க</a:t>
            </a:r>
            <a:r>
              <a:rPr lang="en-IN" sz="9600" dirty="0" smtClean="0"/>
              <a:t> 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9862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9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0" dirty="0" smtClean="0">
                <a:latin typeface="Latha"/>
                <a:cs typeface="Latha"/>
              </a:rPr>
              <a:t>        </a:t>
            </a:r>
            <a:endParaRPr lang="en-US" sz="20000" dirty="0">
              <a:latin typeface="Latha"/>
              <a:cs typeface="Lath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1831" y="837383"/>
            <a:ext cx="490526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ச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838643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62</Words>
  <Application>Microsoft Office PowerPoint</Application>
  <PresentationFormat>On-screen Show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Latha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AditiBhowmick</cp:lastModifiedBy>
  <cp:revision>19</cp:revision>
  <dcterms:created xsi:type="dcterms:W3CDTF">2016-07-11T07:14:08Z</dcterms:created>
  <dcterms:modified xsi:type="dcterms:W3CDTF">2018-02-05T10:33:07Z</dcterms:modified>
</cp:coreProperties>
</file>