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2" r:id="rId3"/>
    <p:sldId id="261" r:id="rId4"/>
    <p:sldId id="257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rdered object setup" id="{85C5C634-BA94-2B47-BBFA-A2E95D593E73}">
          <p14:sldIdLst>
            <p14:sldId id="256"/>
            <p14:sldId id="262"/>
          </p14:sldIdLst>
        </p14:section>
        <p14:section name="Ordered object" id="{BE8C394B-6AE7-9243-A7A8-C2B0DE6B074E}">
          <p14:sldIdLst>
            <p14:sldId id="261"/>
            <p14:sldId id="257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25" autoAdjust="0"/>
    <p:restoredTop sz="94671"/>
  </p:normalViewPr>
  <p:slideViewPr>
    <p:cSldViewPr snapToGrid="0" snapToObjects="1">
      <p:cViewPr varScale="1">
        <p:scale>
          <a:sx n="69" d="100"/>
          <a:sy n="69" d="100"/>
        </p:scale>
        <p:origin x="4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9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8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5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5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1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59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30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90346-6046-0E40-B57F-D62412AF601C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Cow-House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135" y="917397"/>
            <a:ext cx="2538313" cy="211372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/>
          <a:srcRect l="8723" t="4783" r="8179" b="8112"/>
          <a:stretch/>
        </p:blipFill>
        <p:spPr>
          <a:xfrm>
            <a:off x="855941" y="811229"/>
            <a:ext cx="3471756" cy="237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Hand-Flower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696" y="3859251"/>
            <a:ext cx="1871683" cy="257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2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House – hand 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135" y="917397"/>
            <a:ext cx="2538313" cy="21137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Cow – Flower – Hand 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8723" t="4783" r="8179" b="8112"/>
          <a:stretch/>
        </p:blipFill>
        <p:spPr>
          <a:xfrm>
            <a:off x="855941" y="811229"/>
            <a:ext cx="3471756" cy="23702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696" y="3859251"/>
            <a:ext cx="1871683" cy="257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61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Flower – Hand – Cow – House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 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8723" t="4783" r="8179" b="8112"/>
          <a:stretch/>
        </p:blipFill>
        <p:spPr>
          <a:xfrm>
            <a:off x="855941" y="811229"/>
            <a:ext cx="3471756" cy="23702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696" y="3859251"/>
            <a:ext cx="1871683" cy="2574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6135" y="917397"/>
            <a:ext cx="2538313" cy="211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72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>
                <a:latin typeface="Century Gothic" charset="0"/>
                <a:ea typeface="Century Gothic" charset="0"/>
                <a:cs typeface="Century Gothic" charset="0"/>
              </a:rPr>
              <a:t>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Cow – House – Flower – Hand 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8723" t="4783" r="8179" b="8112"/>
          <a:stretch/>
        </p:blipFill>
        <p:spPr>
          <a:xfrm>
            <a:off x="855941" y="811229"/>
            <a:ext cx="3471756" cy="23702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696" y="3859251"/>
            <a:ext cx="1871683" cy="25742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6135" y="917397"/>
            <a:ext cx="2538313" cy="211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85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1203</TotalTime>
  <Words>66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48</cp:revision>
  <dcterms:created xsi:type="dcterms:W3CDTF">2016-07-11T07:29:26Z</dcterms:created>
  <dcterms:modified xsi:type="dcterms:W3CDTF">2018-02-05T10:17:33Z</dcterms:modified>
</cp:coreProperties>
</file>