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umber identification" id="{1F7CF857-DF94-C643-B99C-82B8AE684FAE}">
          <p14:sldIdLst>
            <p14:sldId id="256"/>
          </p14:sldIdLst>
        </p14:section>
        <p14:section name="Quantitative comparison" id="{C518F083-8731-4D49-A37A-38C3D7344C51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1016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3/4/2018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identification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1997" y="701964"/>
            <a:ext cx="0" cy="558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05162" y="1228437"/>
            <a:ext cx="803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71797" y="4336472"/>
            <a:ext cx="803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7</a:t>
            </a:r>
            <a:endParaRPr lang="en-IN" sz="8800" dirty="0"/>
          </a:p>
        </p:txBody>
      </p:sp>
      <p:sp>
        <p:nvSpPr>
          <p:cNvPr id="9" name="TextBox 8"/>
          <p:cNvSpPr txBox="1"/>
          <p:nvPr/>
        </p:nvSpPr>
        <p:spPr>
          <a:xfrm>
            <a:off x="2886362" y="1163782"/>
            <a:ext cx="803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/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5162" y="4336472"/>
            <a:ext cx="803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/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35015" y="2674987"/>
            <a:ext cx="8035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5</a:t>
            </a:r>
            <a:endParaRPr lang="en-IN" sz="8800" dirty="0"/>
          </a:p>
        </p:txBody>
      </p:sp>
      <p:sp>
        <p:nvSpPr>
          <p:cNvPr id="13" name="TextBox 12"/>
          <p:cNvSpPr txBox="1"/>
          <p:nvPr/>
        </p:nvSpPr>
        <p:spPr>
          <a:xfrm>
            <a:off x="5173510" y="1228439"/>
            <a:ext cx="16694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10</a:t>
            </a:r>
            <a:endParaRPr lang="en-IN" sz="8800" dirty="0"/>
          </a:p>
        </p:txBody>
      </p:sp>
      <p:sp>
        <p:nvSpPr>
          <p:cNvPr id="14" name="TextBox 13"/>
          <p:cNvSpPr txBox="1"/>
          <p:nvPr/>
        </p:nvSpPr>
        <p:spPr>
          <a:xfrm>
            <a:off x="7435269" y="1256147"/>
            <a:ext cx="1468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12</a:t>
            </a:r>
            <a:endParaRPr lang="en-IN" sz="8800" dirty="0"/>
          </a:p>
        </p:txBody>
      </p:sp>
      <p:sp>
        <p:nvSpPr>
          <p:cNvPr id="15" name="TextBox 14"/>
          <p:cNvSpPr txBox="1"/>
          <p:nvPr/>
        </p:nvSpPr>
        <p:spPr>
          <a:xfrm>
            <a:off x="6203371" y="2702697"/>
            <a:ext cx="17653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15</a:t>
            </a:r>
            <a:endParaRPr lang="en-IN" sz="88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9256" y="4336472"/>
            <a:ext cx="15309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18</a:t>
            </a:r>
            <a:endParaRPr lang="en-IN" sz="8800" dirty="0"/>
          </a:p>
        </p:txBody>
      </p:sp>
      <p:sp>
        <p:nvSpPr>
          <p:cNvPr id="17" name="TextBox 16"/>
          <p:cNvSpPr txBox="1"/>
          <p:nvPr/>
        </p:nvSpPr>
        <p:spPr>
          <a:xfrm>
            <a:off x="7499924" y="4336472"/>
            <a:ext cx="1468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8800" dirty="0" smtClean="0"/>
              <a:t>20</a:t>
            </a:r>
            <a:endParaRPr lang="en-IN" sz="8800" dirty="0"/>
          </a:p>
        </p:txBody>
      </p:sp>
    </p:spTree>
    <p:extLst>
      <p:ext uri="{BB962C8B-B14F-4D97-AF65-F5344CB8AC3E}">
        <p14:creationId xmlns:p14="http://schemas.microsoft.com/office/powerpoint/2010/main" val="861779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Quantitative comparison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16581" y="701964"/>
            <a:ext cx="0" cy="558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Picture 1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13" y="1242291"/>
            <a:ext cx="1751291" cy="1722582"/>
          </a:xfrm>
          <a:prstGeom prst="rect">
            <a:avLst/>
          </a:prstGeom>
        </p:spPr>
      </p:pic>
      <p:pic>
        <p:nvPicPr>
          <p:cNvPr id="18" name="Picture 17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12" y="3495964"/>
            <a:ext cx="1751291" cy="1722582"/>
          </a:xfrm>
          <a:prstGeom prst="rect">
            <a:avLst/>
          </a:prstGeom>
        </p:spPr>
      </p:pic>
      <p:pic>
        <p:nvPicPr>
          <p:cNvPr id="19" name="Picture 18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375" y="1242291"/>
            <a:ext cx="1751291" cy="1722582"/>
          </a:xfrm>
          <a:prstGeom prst="rect">
            <a:avLst/>
          </a:prstGeom>
        </p:spPr>
      </p:pic>
      <p:pic>
        <p:nvPicPr>
          <p:cNvPr id="20" name="Picture 19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043" y="1242291"/>
            <a:ext cx="1751291" cy="1722582"/>
          </a:xfrm>
          <a:prstGeom prst="rect">
            <a:avLst/>
          </a:prstGeom>
        </p:spPr>
      </p:pic>
      <p:pic>
        <p:nvPicPr>
          <p:cNvPr id="21" name="Picture 20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374" y="3495964"/>
            <a:ext cx="1751291" cy="1722582"/>
          </a:xfrm>
          <a:prstGeom prst="rect">
            <a:avLst/>
          </a:prstGeom>
        </p:spPr>
      </p:pic>
      <p:pic>
        <p:nvPicPr>
          <p:cNvPr id="22" name="Picture 21" descr="File:Indian Election Symbol &lt;strong&gt;Mango&lt;/strong&gt; SVG.svg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043" y="3495964"/>
            <a:ext cx="1751291" cy="172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5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14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17</cp:revision>
  <dcterms:created xsi:type="dcterms:W3CDTF">2016-07-11T07:14:08Z</dcterms:created>
  <dcterms:modified xsi:type="dcterms:W3CDTF">2018-03-04T06:58:46Z</dcterms:modified>
</cp:coreProperties>
</file>