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5" r:id="rId3"/>
    <p:sldId id="266" r:id="rId4"/>
    <p:sldId id="267" r:id="rId5"/>
    <p:sldId id="270" r:id="rId6"/>
    <p:sldId id="268" r:id="rId7"/>
    <p:sldId id="26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Go/no-go setup" id="{85C5C634-BA94-2B47-BBFA-A2E95D593E73}">
          <p14:sldIdLst>
            <p14:sldId id="256"/>
            <p14:sldId id="265"/>
            <p14:sldId id="266"/>
            <p14:sldId id="267"/>
          </p14:sldIdLst>
        </p14:section>
        <p14:section name="Go/no-go" id="{BE8C394B-6AE7-9243-A7A8-C2B0DE6B074E}">
          <p14:sldIdLst>
            <p14:sldId id="270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25" autoAdjust="0"/>
    <p:restoredTop sz="94671"/>
  </p:normalViewPr>
  <p:slideViewPr>
    <p:cSldViewPr snapToGrid="0" snapToObjects="1">
      <p:cViewPr varScale="1">
        <p:scale>
          <a:sx n="69" d="100"/>
          <a:sy n="69" d="100"/>
        </p:scale>
        <p:origin x="11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91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9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88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25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755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359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1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59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30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90346-6046-0E40-B57F-D62412AF601C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Go/no-go: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Dog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 descr="BIG IMAGE (PNG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578" y="275743"/>
            <a:ext cx="4163060" cy="562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Go/no-go: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Cat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 descr="Warrior &lt;strong&gt;Cats&lt;/strong&gt;- Shorthaired Male by Brindlestarr on DeviantAr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15" y="1398105"/>
            <a:ext cx="5189021" cy="391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618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Go/no-go: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No clap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 descr="BIG IMAGE (PNG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578" y="275743"/>
            <a:ext cx="4163060" cy="562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44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Go/no-go: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Clap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 descr="Warrior &lt;strong&gt;Cats&lt;/strong&gt;- Shorthaired Male by Brindlestarr on DeviantAr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15" y="1398105"/>
            <a:ext cx="5189021" cy="391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86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Go/no-go: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No clap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 descr="BIG IMAGE (PNG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578" y="275743"/>
            <a:ext cx="4163060" cy="562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598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Go/no-go: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Clap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 descr="Warrior &lt;strong&gt;Cats&lt;/strong&gt;- Shorthaired Male by Brindlestarr on DeviantAr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15" y="1398105"/>
            <a:ext cx="5189021" cy="391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09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Go/no-go</a:t>
            </a:r>
            <a:r>
              <a:rPr lang="en-US" sz="1600" smtClean="0">
                <a:latin typeface="Century Gothic" charset="0"/>
                <a:ea typeface="Century Gothic" charset="0"/>
                <a:cs typeface="Century Gothic" charset="0"/>
              </a:rPr>
              <a:t>:  </a:t>
            </a:r>
            <a:r>
              <a:rPr lang="en-US" sz="1600" b="1" smtClean="0">
                <a:latin typeface="Century Gothic" charset="0"/>
                <a:ea typeface="Century Gothic" charset="0"/>
                <a:cs typeface="Century Gothic" charset="0"/>
              </a:rPr>
              <a:t>Exercise 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No clap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 descr="BIG IMAGE (PNG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578" y="275743"/>
            <a:ext cx="4163060" cy="562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220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1211</TotalTime>
  <Words>52</Words>
  <Application>Microsoft Office PowerPoint</Application>
  <PresentationFormat>On-screen Show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AditiBhowmick</cp:lastModifiedBy>
  <cp:revision>51</cp:revision>
  <dcterms:created xsi:type="dcterms:W3CDTF">2016-07-11T07:29:26Z</dcterms:created>
  <dcterms:modified xsi:type="dcterms:W3CDTF">2018-02-06T05:27:30Z</dcterms:modified>
</cp:coreProperties>
</file>