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6" r:id="rId2"/>
    <p:sldId id="270" r:id="rId3"/>
    <p:sldId id="271" r:id="rId4"/>
    <p:sldId id="27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mparison by shape and length" id="{BE8C394B-6AE7-9243-A7A8-C2B0DE6B074E}">
          <p14:sldIdLst>
            <p14:sldId id="266"/>
            <p14:sldId id="270"/>
            <p14:sldId id="271"/>
            <p14:sldId id="27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71"/>
  </p:normalViewPr>
  <p:slideViewPr>
    <p:cSldViewPr snapToGrid="0" snapToObjects="1">
      <p:cViewPr varScale="1">
        <p:scale>
          <a:sx n="69" d="100"/>
          <a:sy n="69" d="100"/>
        </p:scale>
        <p:origin x="12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91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099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688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32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25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755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359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11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059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30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90346-6046-0E40-B57F-D62412AF601C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5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Comparison: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Largest dog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 descr="BIG IMAGE (PNG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33" y="3323743"/>
            <a:ext cx="1549167" cy="2093469"/>
          </a:xfrm>
          <a:prstGeom prst="rect">
            <a:avLst/>
          </a:prstGeom>
        </p:spPr>
      </p:pic>
      <p:pic>
        <p:nvPicPr>
          <p:cNvPr id="5" name="Picture 4" descr="BIG IMAGE (PNG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983" y="2589452"/>
            <a:ext cx="2286000" cy="3089189"/>
          </a:xfrm>
          <a:prstGeom prst="rect">
            <a:avLst/>
          </a:prstGeom>
        </p:spPr>
      </p:pic>
      <p:pic>
        <p:nvPicPr>
          <p:cNvPr id="6" name="Picture 5" descr="BIG IMAGE (PNG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893" y="1550361"/>
            <a:ext cx="3364580" cy="454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844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Comparison: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Smallest elephant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 descr="Clipart - &lt;strong&gt;elephant&lt;/strong&gt; - linear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976" y="1207774"/>
            <a:ext cx="1878080" cy="1496204"/>
          </a:xfrm>
          <a:prstGeom prst="rect">
            <a:avLst/>
          </a:prstGeom>
        </p:spPr>
      </p:pic>
      <p:pic>
        <p:nvPicPr>
          <p:cNvPr id="5" name="Picture 4" descr="Clipart - &lt;strong&gt;elephant&lt;/strong&gt; - linear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044" y="3326699"/>
            <a:ext cx="2819048" cy="2245841"/>
          </a:xfrm>
          <a:prstGeom prst="rect">
            <a:avLst/>
          </a:prstGeom>
        </p:spPr>
      </p:pic>
      <p:pic>
        <p:nvPicPr>
          <p:cNvPr id="6" name="Picture 5" descr="Clipart - &lt;strong&gt;elephant&lt;/strong&gt; - linear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394" y="2949197"/>
            <a:ext cx="4176041" cy="332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449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Comparison: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>
                <a:latin typeface="Century Gothic" charset="0"/>
                <a:ea typeface="Century Gothic" charset="0"/>
                <a:cs typeface="Century Gothic" charset="0"/>
              </a:rPr>
              <a:t>3</a:t>
            </a: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Longest stick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736113" y="1985818"/>
            <a:ext cx="2770909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763986" y="4807527"/>
            <a:ext cx="4715163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754913" y="3482109"/>
            <a:ext cx="6991522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864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Comparison: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4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Shortest tree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 descr="Free vector graphic: &lt;strong&gt;Tree&lt;/strong&gt;, Perennial, Trunk, Branches - Free Image on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24184" y="3851564"/>
            <a:ext cx="1633052" cy="2336799"/>
          </a:xfrm>
          <a:prstGeom prst="rect">
            <a:avLst/>
          </a:prstGeom>
        </p:spPr>
      </p:pic>
      <p:pic>
        <p:nvPicPr>
          <p:cNvPr id="5" name="Picture 4" descr="Free vector graphic: &lt;strong&gt;Tree&lt;/strong&gt;, Perennial, Trunk, Branches - Free Image on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5609" y="2678546"/>
            <a:ext cx="1768500" cy="3509818"/>
          </a:xfrm>
          <a:prstGeom prst="rect">
            <a:avLst/>
          </a:prstGeom>
        </p:spPr>
      </p:pic>
      <p:pic>
        <p:nvPicPr>
          <p:cNvPr id="6" name="Picture 5" descr="Free vector graphic: &lt;strong&gt;Tree&lt;/strong&gt;, Perennial, Trunk, Branches - Free Image on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7033" y="1505527"/>
            <a:ext cx="1876239" cy="468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019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1218</TotalTime>
  <Words>24</Words>
  <Application>Microsoft Office PowerPoint</Application>
  <PresentationFormat>On-screen Show (4:3)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Ganimian</dc:creator>
  <cp:lastModifiedBy>AditiBhowmick</cp:lastModifiedBy>
  <cp:revision>56</cp:revision>
  <dcterms:created xsi:type="dcterms:W3CDTF">2016-07-11T07:29:26Z</dcterms:created>
  <dcterms:modified xsi:type="dcterms:W3CDTF">2018-03-04T06:57:58Z</dcterms:modified>
</cp:coreProperties>
</file>