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5" r:id="rId2"/>
    <p:sldId id="266" r:id="rId3"/>
    <p:sldId id="258" r:id="rId4"/>
    <p:sldId id="259" r:id="rId5"/>
    <p:sldId id="257" r:id="rId6"/>
    <p:sldId id="260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BW Stroop setup" id="{06C4B1F6-C73F-3D46-AC36-C28A1609227E}">
          <p14:sldIdLst>
            <p14:sldId id="265"/>
            <p14:sldId id="266"/>
          </p14:sldIdLst>
        </p14:section>
        <p14:section name="BW stroop" id="{1F7CF857-DF94-C643-B99C-82B8AE684FAE}">
          <p14:sldIdLst>
            <p14:sldId id="258"/>
            <p14:sldId id="259"/>
            <p14:sldId id="257"/>
            <p14:sldId id="260"/>
            <p14:sldId id="26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71"/>
  </p:normalViewPr>
  <p:slideViewPr>
    <p:cSldViewPr snapToGrid="0" snapToObjects="1">
      <p:cViewPr varScale="1">
        <p:scale>
          <a:sx n="69" d="100"/>
          <a:sy n="69" d="100"/>
        </p:scale>
        <p:origin x="122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3/4/2018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55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3/4/2018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963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3/4/2018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04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3/4/2018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792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3/4/2018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024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3/4/2018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914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3/4/2018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3896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3/4/2018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171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3/4/2018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972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3/4/2018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8093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3/4/2018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202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E3AC1-55E5-104A-97D0-2136D9B134E4}" type="datetimeFigureOut">
              <a:rPr lang="en-US" smtClean="0"/>
              <a:t>3/4/2018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528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Stroop: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Example 1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6069495" y="6081464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White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94659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Stroop: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Example 2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6069495" y="6081464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Black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45663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Stroop: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1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6069495" y="6081464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Black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63956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Stroop: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2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6069495" y="6081464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Black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5668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Stroop: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3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6069495" y="6081464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White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90728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Stroop: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4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6069495" y="6081464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Black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66110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Stroop: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5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6069495" y="6081464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White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88882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</TotalTime>
  <Words>49</Words>
  <Application>Microsoft Office PowerPoint</Application>
  <PresentationFormat>On-screen Show (4:3)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Alejandro Ganimian</dc:creator>
  <cp:lastModifiedBy>AditiBhowmick</cp:lastModifiedBy>
  <cp:revision>21</cp:revision>
  <dcterms:created xsi:type="dcterms:W3CDTF">2016-07-11T07:14:08Z</dcterms:created>
  <dcterms:modified xsi:type="dcterms:W3CDTF">2018-03-04T06:59:20Z</dcterms:modified>
</cp:coreProperties>
</file>