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9" r:id="rId2"/>
    <p:sldId id="270" r:id="rId3"/>
    <p:sldId id="271" r:id="rId4"/>
    <p:sldId id="273" r:id="rId5"/>
    <p:sldId id="272" r:id="rId6"/>
    <p:sldId id="274" r:id="rId7"/>
    <p:sldId id="275" r:id="rId8"/>
    <p:sldId id="276" r:id="rId9"/>
    <p:sldId id="277" r:id="rId10"/>
    <p:sldId id="278" r:id="rId11"/>
    <p:sldId id="279" r:id="rId12"/>
    <p:sldId id="28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hape card sort setup" id="{B66416AB-D59B-414E-B9AC-2B83919D9423}">
          <p14:sldIdLst>
            <p14:sldId id="269"/>
            <p14:sldId id="270"/>
          </p14:sldIdLst>
        </p14:section>
        <p14:section name="Shape card sort" id="{612049DD-A183-5149-A0B1-BBA981724AF0}">
          <p14:sldIdLst>
            <p14:sldId id="271"/>
            <p14:sldId id="273"/>
            <p14:sldId id="272"/>
            <p14:sldId id="274"/>
          </p14:sldIdLst>
        </p14:section>
        <p14:section name="Color card sort setup" id="{92641D4D-7EF0-C24E-B3CC-8535B05720B6}">
          <p14:sldIdLst>
            <p14:sldId id="275"/>
            <p14:sldId id="276"/>
          </p14:sldIdLst>
        </p14:section>
        <p14:section name="Color card sort" id="{2325AEF0-664A-41C0-ACB4-8CBFC45739F9}">
          <p14:sldIdLst>
            <p14:sldId id="277"/>
            <p14:sldId id="278"/>
            <p14:sldId id="279"/>
            <p14:sldId id="28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600"/>
    <a:srgbClr val="011893"/>
    <a:srgbClr val="005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745"/>
    <p:restoredTop sz="94760"/>
  </p:normalViewPr>
  <p:slideViewPr>
    <p:cSldViewPr snapToGrid="0" snapToObjects="1">
      <p:cViewPr varScale="1">
        <p:scale>
          <a:sx n="69" d="100"/>
          <a:sy n="69" d="100"/>
        </p:scale>
        <p:origin x="14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94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17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360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691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85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3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6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222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81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36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170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F5726-B348-8A4A-841B-7290DC12C3C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922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Integrated card sort: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87998" y="341475"/>
            <a:ext cx="2066038" cy="1875254"/>
            <a:chOff x="1591562" y="907771"/>
            <a:chExt cx="2740288" cy="26141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84263" y="1045363"/>
              <a:ext cx="2222059" cy="233900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591562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5920" y="2311876"/>
            <a:ext cx="2078116" cy="2069647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73473" y="2020954"/>
              <a:ext cx="2464254" cy="30943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829312" y="4520469"/>
            <a:ext cx="2024724" cy="1983211"/>
            <a:chOff x="4948731" y="907771"/>
            <a:chExt cx="2740288" cy="2614194"/>
          </a:xfrm>
        </p:grpSpPr>
        <p:sp>
          <p:nvSpPr>
            <p:cNvPr id="17" name="Rectangle 16"/>
            <p:cNvSpPr/>
            <p:nvPr/>
          </p:nvSpPr>
          <p:spPr>
            <a:xfrm>
              <a:off x="4948731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26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194857" y="1021016"/>
              <a:ext cx="2268125" cy="238749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3765199" y="1566036"/>
            <a:ext cx="4122656" cy="3929600"/>
            <a:chOff x="4982588" y="3659557"/>
            <a:chExt cx="2706431" cy="2870554"/>
          </a:xfrm>
        </p:grpSpPr>
        <p:sp>
          <p:nvSpPr>
            <p:cNvPr id="14" name="Rectangle 13"/>
            <p:cNvSpPr/>
            <p:nvPr/>
          </p:nvSpPr>
          <p:spPr>
            <a:xfrm>
              <a:off x="4982588" y="3659557"/>
              <a:ext cx="2706431" cy="2870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244854" y="3757773"/>
              <a:ext cx="2088819" cy="2622946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Yellow bananas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186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Integrated card sort: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6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942054" y="1563043"/>
            <a:ext cx="4152791" cy="3624973"/>
            <a:chOff x="1591562" y="907771"/>
            <a:chExt cx="2740288" cy="26141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84263" y="1045363"/>
              <a:ext cx="2222059" cy="233900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591562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5920" y="2311876"/>
            <a:ext cx="2078116" cy="2069647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73473" y="2020954"/>
              <a:ext cx="2464254" cy="30943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829312" y="4520469"/>
            <a:ext cx="2024724" cy="1983211"/>
            <a:chOff x="4948731" y="907771"/>
            <a:chExt cx="2740288" cy="2614194"/>
          </a:xfrm>
        </p:grpSpPr>
        <p:sp>
          <p:nvSpPr>
            <p:cNvPr id="17" name="Rectangle 16"/>
            <p:cNvSpPr/>
            <p:nvPr/>
          </p:nvSpPr>
          <p:spPr>
            <a:xfrm>
              <a:off x="4948731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26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194857" y="1021016"/>
              <a:ext cx="2268125" cy="238749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757505" y="253891"/>
            <a:ext cx="2096531" cy="1839483"/>
            <a:chOff x="4982588" y="3659557"/>
            <a:chExt cx="2706431" cy="2870554"/>
          </a:xfrm>
        </p:grpSpPr>
        <p:sp>
          <p:nvSpPr>
            <p:cNvPr id="14" name="Rectangle 13"/>
            <p:cNvSpPr/>
            <p:nvPr/>
          </p:nvSpPr>
          <p:spPr>
            <a:xfrm>
              <a:off x="4982588" y="3659557"/>
              <a:ext cx="2706431" cy="2870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244854" y="3757773"/>
              <a:ext cx="2088819" cy="2622946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6008093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: Yellow bananas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503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Integrated card sort: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7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87998" y="341475"/>
            <a:ext cx="2066038" cy="1875254"/>
            <a:chOff x="1591562" y="907771"/>
            <a:chExt cx="2740288" cy="26141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84263" y="1045363"/>
              <a:ext cx="2222059" cy="233900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591562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995965" y="1403447"/>
            <a:ext cx="4147062" cy="3796626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73473" y="2020954"/>
              <a:ext cx="2464254" cy="30943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829312" y="4520469"/>
            <a:ext cx="2024724" cy="1983211"/>
            <a:chOff x="4948731" y="907771"/>
            <a:chExt cx="2740288" cy="2614194"/>
          </a:xfrm>
        </p:grpSpPr>
        <p:sp>
          <p:nvSpPr>
            <p:cNvPr id="17" name="Rectangle 16"/>
            <p:cNvSpPr/>
            <p:nvPr/>
          </p:nvSpPr>
          <p:spPr>
            <a:xfrm>
              <a:off x="4948731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26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194857" y="1021016"/>
              <a:ext cx="2268125" cy="238749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787998" y="2438271"/>
            <a:ext cx="2043625" cy="1860655"/>
            <a:chOff x="4982588" y="3659557"/>
            <a:chExt cx="2706431" cy="2870554"/>
          </a:xfrm>
        </p:grpSpPr>
        <p:sp>
          <p:nvSpPr>
            <p:cNvPr id="14" name="Rectangle 13"/>
            <p:cNvSpPr/>
            <p:nvPr/>
          </p:nvSpPr>
          <p:spPr>
            <a:xfrm>
              <a:off x="4982588" y="3659557"/>
              <a:ext cx="2706431" cy="2870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244854" y="3757773"/>
              <a:ext cx="2088819" cy="2622946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Yellow apple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58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Integrated card sort: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8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57505" y="2311875"/>
            <a:ext cx="2096531" cy="1985124"/>
            <a:chOff x="1591562" y="907771"/>
            <a:chExt cx="2740288" cy="26141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84263" y="1045363"/>
              <a:ext cx="2222059" cy="233900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591562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5920" y="4482808"/>
            <a:ext cx="2078116" cy="2069647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73473" y="2020954"/>
              <a:ext cx="2464254" cy="30943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3983368" y="1424751"/>
            <a:ext cx="4347831" cy="3987758"/>
            <a:chOff x="4948731" y="907771"/>
            <a:chExt cx="2740288" cy="2614194"/>
          </a:xfrm>
        </p:grpSpPr>
        <p:sp>
          <p:nvSpPr>
            <p:cNvPr id="17" name="Rectangle 16"/>
            <p:cNvSpPr/>
            <p:nvPr/>
          </p:nvSpPr>
          <p:spPr>
            <a:xfrm>
              <a:off x="4948731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26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194857" y="1021016"/>
              <a:ext cx="2268125" cy="238749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757505" y="253891"/>
            <a:ext cx="2096531" cy="1839483"/>
            <a:chOff x="4982588" y="3659557"/>
            <a:chExt cx="2706431" cy="2870554"/>
          </a:xfrm>
        </p:grpSpPr>
        <p:sp>
          <p:nvSpPr>
            <p:cNvPr id="14" name="Rectangle 13"/>
            <p:cNvSpPr/>
            <p:nvPr/>
          </p:nvSpPr>
          <p:spPr>
            <a:xfrm>
              <a:off x="4982588" y="3659557"/>
              <a:ext cx="2706431" cy="2870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244854" y="3757773"/>
              <a:ext cx="2088819" cy="2622946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6008093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: Red bananas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996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Integrated card sort: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942054" y="1563043"/>
            <a:ext cx="4152791" cy="3624973"/>
            <a:chOff x="1591562" y="907771"/>
            <a:chExt cx="2740288" cy="26141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84263" y="1045363"/>
              <a:ext cx="2222059" cy="233900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591562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5920" y="2311876"/>
            <a:ext cx="2078116" cy="2069647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73473" y="2020954"/>
              <a:ext cx="2464254" cy="30943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829312" y="4520469"/>
            <a:ext cx="2024724" cy="1983211"/>
            <a:chOff x="4948731" y="907771"/>
            <a:chExt cx="2740288" cy="2614194"/>
          </a:xfrm>
        </p:grpSpPr>
        <p:sp>
          <p:nvSpPr>
            <p:cNvPr id="17" name="Rectangle 16"/>
            <p:cNvSpPr/>
            <p:nvPr/>
          </p:nvSpPr>
          <p:spPr>
            <a:xfrm>
              <a:off x="4948731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26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194857" y="1021016"/>
              <a:ext cx="2268125" cy="238749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757505" y="253891"/>
            <a:ext cx="2096531" cy="1839483"/>
            <a:chOff x="4982588" y="3659557"/>
            <a:chExt cx="2706431" cy="2870554"/>
          </a:xfrm>
        </p:grpSpPr>
        <p:sp>
          <p:nvSpPr>
            <p:cNvPr id="14" name="Rectangle 13"/>
            <p:cNvSpPr/>
            <p:nvPr/>
          </p:nvSpPr>
          <p:spPr>
            <a:xfrm>
              <a:off x="4982588" y="3659557"/>
              <a:ext cx="2706431" cy="2870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244854" y="3757773"/>
              <a:ext cx="2088819" cy="2622946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6008093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: Red apple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96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Integrated card sort: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87998" y="341475"/>
            <a:ext cx="2066038" cy="1875254"/>
            <a:chOff x="1591562" y="907771"/>
            <a:chExt cx="2740288" cy="26141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84263" y="1045363"/>
              <a:ext cx="2222059" cy="233900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591562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5920" y="2311876"/>
            <a:ext cx="2078116" cy="2069647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73473" y="2020954"/>
              <a:ext cx="2464254" cy="30943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829312" y="4520469"/>
            <a:ext cx="2024724" cy="1983211"/>
            <a:chOff x="4948731" y="907771"/>
            <a:chExt cx="2740288" cy="2614194"/>
          </a:xfrm>
        </p:grpSpPr>
        <p:sp>
          <p:nvSpPr>
            <p:cNvPr id="17" name="Rectangle 16"/>
            <p:cNvSpPr/>
            <p:nvPr/>
          </p:nvSpPr>
          <p:spPr>
            <a:xfrm>
              <a:off x="4948731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26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194857" y="1021016"/>
              <a:ext cx="2268125" cy="238749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3765199" y="1566036"/>
            <a:ext cx="4122656" cy="3929600"/>
            <a:chOff x="4982588" y="3659557"/>
            <a:chExt cx="2706431" cy="2870554"/>
          </a:xfrm>
        </p:grpSpPr>
        <p:sp>
          <p:nvSpPr>
            <p:cNvPr id="14" name="Rectangle 13"/>
            <p:cNvSpPr/>
            <p:nvPr/>
          </p:nvSpPr>
          <p:spPr>
            <a:xfrm>
              <a:off x="4982588" y="3659557"/>
              <a:ext cx="2706431" cy="2870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244854" y="3757773"/>
              <a:ext cx="2088819" cy="2622946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Yellow bananas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608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Integrated card sort: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942054" y="1563043"/>
            <a:ext cx="4152791" cy="3624973"/>
            <a:chOff x="1591562" y="907771"/>
            <a:chExt cx="2740288" cy="26141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84263" y="1045363"/>
              <a:ext cx="2222059" cy="233900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591562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5920" y="2311876"/>
            <a:ext cx="2078116" cy="2069647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73473" y="2020954"/>
              <a:ext cx="2464254" cy="30943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829312" y="4520469"/>
            <a:ext cx="2024724" cy="1983211"/>
            <a:chOff x="4948731" y="907771"/>
            <a:chExt cx="2740288" cy="2614194"/>
          </a:xfrm>
        </p:grpSpPr>
        <p:sp>
          <p:nvSpPr>
            <p:cNvPr id="17" name="Rectangle 16"/>
            <p:cNvSpPr/>
            <p:nvPr/>
          </p:nvSpPr>
          <p:spPr>
            <a:xfrm>
              <a:off x="4948731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26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194857" y="1021016"/>
              <a:ext cx="2268125" cy="238749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757505" y="253891"/>
            <a:ext cx="2096531" cy="1839483"/>
            <a:chOff x="4982588" y="3659557"/>
            <a:chExt cx="2706431" cy="2870554"/>
          </a:xfrm>
        </p:grpSpPr>
        <p:sp>
          <p:nvSpPr>
            <p:cNvPr id="14" name="Rectangle 13"/>
            <p:cNvSpPr/>
            <p:nvPr/>
          </p:nvSpPr>
          <p:spPr>
            <a:xfrm>
              <a:off x="4982588" y="3659557"/>
              <a:ext cx="2706431" cy="2870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244854" y="3757773"/>
              <a:ext cx="2088819" cy="2622946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6008093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: Red apple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710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Integrated card sort: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3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87998" y="341475"/>
            <a:ext cx="2066038" cy="1875254"/>
            <a:chOff x="1591562" y="907771"/>
            <a:chExt cx="2740288" cy="26141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84263" y="1045363"/>
              <a:ext cx="2222059" cy="233900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591562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995965" y="1403447"/>
            <a:ext cx="4147062" cy="3796626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73473" y="2020954"/>
              <a:ext cx="2464254" cy="30943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829312" y="4520469"/>
            <a:ext cx="2024724" cy="1983211"/>
            <a:chOff x="4948731" y="907771"/>
            <a:chExt cx="2740288" cy="2614194"/>
          </a:xfrm>
        </p:grpSpPr>
        <p:sp>
          <p:nvSpPr>
            <p:cNvPr id="17" name="Rectangle 16"/>
            <p:cNvSpPr/>
            <p:nvPr/>
          </p:nvSpPr>
          <p:spPr>
            <a:xfrm>
              <a:off x="4948731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26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194857" y="1021016"/>
              <a:ext cx="2268125" cy="238749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787998" y="2438271"/>
            <a:ext cx="2043625" cy="1860655"/>
            <a:chOff x="4982588" y="3659557"/>
            <a:chExt cx="2706431" cy="2870554"/>
          </a:xfrm>
        </p:grpSpPr>
        <p:sp>
          <p:nvSpPr>
            <p:cNvPr id="14" name="Rectangle 13"/>
            <p:cNvSpPr/>
            <p:nvPr/>
          </p:nvSpPr>
          <p:spPr>
            <a:xfrm>
              <a:off x="4982588" y="3659557"/>
              <a:ext cx="2706431" cy="2870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244854" y="3757773"/>
              <a:ext cx="2088819" cy="2622946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Red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 bananas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129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Integrated card sort: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4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57505" y="2311875"/>
            <a:ext cx="2096531" cy="1985124"/>
            <a:chOff x="1591562" y="907771"/>
            <a:chExt cx="2740288" cy="26141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84263" y="1045363"/>
              <a:ext cx="2222059" cy="233900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591562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5920" y="4482808"/>
            <a:ext cx="2078116" cy="2069647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73473" y="2020954"/>
              <a:ext cx="2464254" cy="30943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3983368" y="1424751"/>
            <a:ext cx="4347831" cy="3987758"/>
            <a:chOff x="4948731" y="907771"/>
            <a:chExt cx="2740288" cy="2614194"/>
          </a:xfrm>
        </p:grpSpPr>
        <p:sp>
          <p:nvSpPr>
            <p:cNvPr id="17" name="Rectangle 16"/>
            <p:cNvSpPr/>
            <p:nvPr/>
          </p:nvSpPr>
          <p:spPr>
            <a:xfrm>
              <a:off x="4948731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26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194857" y="1021016"/>
              <a:ext cx="2268125" cy="238749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757505" y="253891"/>
            <a:ext cx="2096531" cy="1839483"/>
            <a:chOff x="4982588" y="3659557"/>
            <a:chExt cx="2706431" cy="2870554"/>
          </a:xfrm>
        </p:grpSpPr>
        <p:sp>
          <p:nvSpPr>
            <p:cNvPr id="14" name="Rectangle 13"/>
            <p:cNvSpPr/>
            <p:nvPr/>
          </p:nvSpPr>
          <p:spPr>
            <a:xfrm>
              <a:off x="4982588" y="3659557"/>
              <a:ext cx="2706431" cy="2870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244854" y="3757773"/>
              <a:ext cx="2088819" cy="2622946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6008093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: Yellow apple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507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Integrated card sort: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87998" y="341475"/>
            <a:ext cx="2066038" cy="1875254"/>
            <a:chOff x="1591562" y="907771"/>
            <a:chExt cx="2740288" cy="26141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84263" y="1045363"/>
              <a:ext cx="2222059" cy="233900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591562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5920" y="2311876"/>
            <a:ext cx="2078116" cy="2069647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73473" y="2020954"/>
              <a:ext cx="2464254" cy="30943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829312" y="4520469"/>
            <a:ext cx="2024724" cy="1983211"/>
            <a:chOff x="4948731" y="907771"/>
            <a:chExt cx="2740288" cy="2614194"/>
          </a:xfrm>
        </p:grpSpPr>
        <p:sp>
          <p:nvSpPr>
            <p:cNvPr id="17" name="Rectangle 16"/>
            <p:cNvSpPr/>
            <p:nvPr/>
          </p:nvSpPr>
          <p:spPr>
            <a:xfrm>
              <a:off x="4948731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26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194857" y="1021016"/>
              <a:ext cx="2268125" cy="238749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3765199" y="1566036"/>
            <a:ext cx="4122656" cy="3929600"/>
            <a:chOff x="4982588" y="3659557"/>
            <a:chExt cx="2706431" cy="2870554"/>
          </a:xfrm>
        </p:grpSpPr>
        <p:sp>
          <p:nvSpPr>
            <p:cNvPr id="14" name="Rectangle 13"/>
            <p:cNvSpPr/>
            <p:nvPr/>
          </p:nvSpPr>
          <p:spPr>
            <a:xfrm>
              <a:off x="4982588" y="3659557"/>
              <a:ext cx="2706431" cy="2870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244854" y="3757773"/>
              <a:ext cx="2088819" cy="2622946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Red apple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367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Integrated card sort: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942054" y="1563043"/>
            <a:ext cx="4152791" cy="3624973"/>
            <a:chOff x="1591562" y="907771"/>
            <a:chExt cx="2740288" cy="26141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84263" y="1045363"/>
              <a:ext cx="2222059" cy="233900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591562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5920" y="2311876"/>
            <a:ext cx="2078116" cy="2069647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73473" y="2020954"/>
              <a:ext cx="2464254" cy="30943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829312" y="4520469"/>
            <a:ext cx="2024724" cy="1983211"/>
            <a:chOff x="4948731" y="907771"/>
            <a:chExt cx="2740288" cy="2614194"/>
          </a:xfrm>
        </p:grpSpPr>
        <p:sp>
          <p:nvSpPr>
            <p:cNvPr id="17" name="Rectangle 16"/>
            <p:cNvSpPr/>
            <p:nvPr/>
          </p:nvSpPr>
          <p:spPr>
            <a:xfrm>
              <a:off x="4948731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26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194857" y="1021016"/>
              <a:ext cx="2268125" cy="238749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757505" y="253891"/>
            <a:ext cx="2096531" cy="1839483"/>
            <a:chOff x="4982588" y="3659557"/>
            <a:chExt cx="2706431" cy="2870554"/>
          </a:xfrm>
        </p:grpSpPr>
        <p:sp>
          <p:nvSpPr>
            <p:cNvPr id="14" name="Rectangle 13"/>
            <p:cNvSpPr/>
            <p:nvPr/>
          </p:nvSpPr>
          <p:spPr>
            <a:xfrm>
              <a:off x="4982588" y="3659557"/>
              <a:ext cx="2706431" cy="2870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244854" y="3757773"/>
              <a:ext cx="2088819" cy="2622946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6008093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: Yellow banana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878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Integrated card sort: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5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87998" y="341475"/>
            <a:ext cx="2066038" cy="1875254"/>
            <a:chOff x="1591562" y="907771"/>
            <a:chExt cx="2740288" cy="26141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784263" y="1045363"/>
              <a:ext cx="2222059" cy="233900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591562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75920" y="2311876"/>
            <a:ext cx="2078116" cy="2069647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u="sng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73473" y="2020954"/>
              <a:ext cx="2464254" cy="30943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829312" y="4520469"/>
            <a:ext cx="2024724" cy="1983211"/>
            <a:chOff x="4948731" y="907771"/>
            <a:chExt cx="2740288" cy="2614194"/>
          </a:xfrm>
        </p:grpSpPr>
        <p:sp>
          <p:nvSpPr>
            <p:cNvPr id="17" name="Rectangle 16"/>
            <p:cNvSpPr/>
            <p:nvPr/>
          </p:nvSpPr>
          <p:spPr>
            <a:xfrm>
              <a:off x="4948731" y="907771"/>
              <a:ext cx="2740288" cy="26141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26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194857" y="1021016"/>
              <a:ext cx="2268125" cy="2387498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3765199" y="1566036"/>
            <a:ext cx="4122656" cy="3929600"/>
            <a:chOff x="4982588" y="3659557"/>
            <a:chExt cx="2706431" cy="2870554"/>
          </a:xfrm>
        </p:grpSpPr>
        <p:sp>
          <p:nvSpPr>
            <p:cNvPr id="14" name="Rectangle 13"/>
            <p:cNvSpPr/>
            <p:nvPr/>
          </p:nvSpPr>
          <p:spPr>
            <a:xfrm>
              <a:off x="4982588" y="3659557"/>
              <a:ext cx="2706431" cy="2870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5244854" y="3757773"/>
              <a:ext cx="2088819" cy="2622946"/>
            </a:xfrm>
            <a:prstGeom prst="rect">
              <a:avLst/>
            </a:prstGeom>
          </p:spPr>
        </p:pic>
      </p:grpSp>
      <p:sp>
        <p:nvSpPr>
          <p:cNvPr id="26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Red apple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704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120</Words>
  <Application>Microsoft Office PowerPoint</Application>
  <PresentationFormat>On-screen Show (4:3)</PresentationFormat>
  <Paragraphs>24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Ganimian</dc:creator>
  <cp:lastModifiedBy>AditiBhowmick</cp:lastModifiedBy>
  <cp:revision>23</cp:revision>
  <dcterms:created xsi:type="dcterms:W3CDTF">2016-07-11T06:46:20Z</dcterms:created>
  <dcterms:modified xsi:type="dcterms:W3CDTF">2018-02-05T09:57:00Z</dcterms:modified>
</cp:coreProperties>
</file>