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5" r:id="rId2"/>
    <p:sldId id="266" r:id="rId3"/>
    <p:sldId id="258" r:id="rId4"/>
    <p:sldId id="259" r:id="rId5"/>
    <p:sldId id="257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roop setup" id="{06C4B1F6-C73F-3D46-AC36-C28A1609227E}">
          <p14:sldIdLst>
            <p14:sldId id="265"/>
            <p14:sldId id="266"/>
          </p14:sldIdLst>
        </p14:section>
        <p14:section name="Stroop" id="{1F7CF857-DF94-C643-B99C-82B8AE684FAE}">
          <p14:sldIdLst>
            <p14:sldId id="258"/>
            <p14:sldId id="259"/>
            <p14:sldId id="257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1"/>
    <p:restoredTop sz="94671"/>
  </p:normalViewPr>
  <p:slideViewPr>
    <p:cSldViewPr snapToGrid="0" snapToObjects="1">
      <p:cViewPr varScale="1">
        <p:scale>
          <a:sx n="96" d="100"/>
          <a:sy n="96" d="100"/>
        </p:scale>
        <p:origin x="12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5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63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79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2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14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89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171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72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09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0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E3AC1-55E5-104A-97D0-2136D9B134E4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2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White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4659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Black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566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Black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395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Black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668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White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0728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Black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611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Stroop: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5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White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888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</TotalTime>
  <Words>49</Words>
  <Application>Microsoft Macintosh PowerPoint</Application>
  <PresentationFormat>On-screen Show (4:3)</PresentationFormat>
  <Paragraphs>14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Alejandro Ganimian</cp:lastModifiedBy>
  <cp:revision>15</cp:revision>
  <dcterms:created xsi:type="dcterms:W3CDTF">2016-07-11T07:14:08Z</dcterms:created>
  <dcterms:modified xsi:type="dcterms:W3CDTF">2016-07-26T15:41:25Z</dcterms:modified>
</cp:coreProperties>
</file>