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9" r:id="rId3"/>
    <p:sldId id="258" r:id="rId4"/>
    <p:sldId id="260" r:id="rId5"/>
    <p:sldId id="261" r:id="rId6"/>
    <p:sldId id="267" r:id="rId7"/>
    <p:sldId id="266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roop setup" id="{06C4B1F6-C73F-3D46-AC36-C28A1609227E}">
          <p14:sldIdLst/>
        </p14:section>
        <p14:section name="Stroop" id="{1F7CF857-DF94-C643-B99C-82B8AE684FAE}">
          <p14:sldIdLst>
            <p14:sldId id="257"/>
            <p14:sldId id="259"/>
            <p14:sldId id="258"/>
            <p14:sldId id="260"/>
            <p14:sldId id="261"/>
            <p14:sldId id="267"/>
            <p14:sldId id="266"/>
            <p14:sldId id="263"/>
            <p14:sldId id="264"/>
            <p14:sldId id="265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hruva Bhat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1"/>
    <p:restoredTop sz="94671"/>
  </p:normalViewPr>
  <p:slideViewPr>
    <p:cSldViewPr snapToGrid="0" snapToObjects="1">
      <p:cViewPr varScale="1">
        <p:scale>
          <a:sx n="74" d="100"/>
          <a:sy n="74" d="100"/>
        </p:scale>
        <p:origin x="-106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6-07-11T17:05:36.427" idx="1">
    <p:pos x="10" y="10"/>
    <p:text>Change this slide to Latha font- isn't working on my computer for some reason</p:tex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5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963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0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79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2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14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89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171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72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09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0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E3AC1-55E5-104A-97D0-2136D9B134E4}" type="datetimeFigureOut">
              <a:rPr lang="en-US" smtClean="0"/>
              <a:t>7/27/2016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2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96225" y="2495467"/>
            <a:ext cx="44802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i="1" dirty="0"/>
              <a:t>ஆ</a:t>
            </a:r>
            <a:r>
              <a:rPr lang="en-IN" sz="9600" dirty="0" smtClean="0"/>
              <a:t> </a:t>
            </a:r>
            <a:endParaRPr lang="en-US" sz="25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9072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9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28122" y="1610879"/>
            <a:ext cx="308775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600" dirty="0" smtClean="0"/>
              <a:t> </a:t>
            </a:r>
            <a:r>
              <a:rPr lang="en-IN" sz="15000" dirty="0" smtClean="0">
                <a:latin typeface="Latha"/>
                <a:cs typeface="Latha"/>
              </a:rPr>
              <a:t>         </a:t>
            </a:r>
            <a:endParaRPr lang="en-US" sz="15000" dirty="0">
              <a:latin typeface="Latha"/>
              <a:cs typeface="Lath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6641" y="953037"/>
            <a:ext cx="475071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ர</a:t>
            </a:r>
            <a:r>
              <a:rPr lang="en-IN" sz="9600" dirty="0" smtClean="0"/>
              <a:t> </a:t>
            </a:r>
            <a:r>
              <a:rPr lang="en-IN" sz="25000" dirty="0" smtClean="0">
                <a:latin typeface="Latha"/>
                <a:cs typeface="Latha"/>
              </a:rPr>
              <a:t>    </a:t>
            </a:r>
            <a:endParaRPr lang="en-US" sz="25000" dirty="0">
              <a:latin typeface="Latha"/>
              <a:cs typeface="Latha"/>
            </a:endParaRPr>
          </a:p>
        </p:txBody>
      </p:sp>
    </p:spTree>
    <p:extLst>
      <p:ext uri="{BB962C8B-B14F-4D97-AF65-F5344CB8AC3E}">
        <p14:creationId xmlns:p14="http://schemas.microsoft.com/office/powerpoint/2010/main" val="3864366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96980" y="1493950"/>
            <a:ext cx="570534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b="1" dirty="0"/>
              <a:t>இ</a:t>
            </a:r>
            <a:r>
              <a:rPr lang="en-IN" sz="20000" dirty="0" smtClean="0">
                <a:latin typeface="Latha"/>
                <a:cs typeface="Latha"/>
              </a:rPr>
              <a:t> </a:t>
            </a:r>
            <a:r>
              <a:rPr lang="en-IN" sz="9600" dirty="0" smtClean="0"/>
              <a:t>  </a:t>
            </a:r>
            <a:endParaRPr lang="en-US" sz="25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3754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>
                <a:latin typeface="Century Gothic" charset="0"/>
                <a:ea typeface="Century Gothic" charset="0"/>
                <a:cs typeface="Century Gothic" charset="0"/>
              </a:rPr>
              <a:t>4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5004" y="2559858"/>
            <a:ext cx="83214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ஈ</a:t>
            </a:r>
            <a:endParaRPr lang="en-US" sz="25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8059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5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53802" y="2650013"/>
            <a:ext cx="42999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உ</a:t>
            </a:r>
            <a:endParaRPr lang="en-US" sz="25000" dirty="0">
              <a:latin typeface="Latha"/>
              <a:cs typeface="Latha"/>
            </a:endParaRPr>
          </a:p>
        </p:txBody>
      </p:sp>
    </p:spTree>
    <p:extLst>
      <p:ext uri="{BB962C8B-B14F-4D97-AF65-F5344CB8AC3E}">
        <p14:creationId xmlns:p14="http://schemas.microsoft.com/office/powerpoint/2010/main" val="3625864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6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1035" y="1387882"/>
            <a:ext cx="462192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எ</a:t>
            </a:r>
            <a:r>
              <a:rPr lang="en-IN" sz="9600" dirty="0" smtClean="0"/>
              <a:t> </a:t>
            </a:r>
            <a:r>
              <a:rPr lang="en-IN" sz="25000" dirty="0" smtClean="0">
                <a:latin typeface="Latha"/>
                <a:cs typeface="Latha"/>
              </a:rPr>
              <a:t>    </a:t>
            </a:r>
            <a:endParaRPr lang="en-US" sz="25000" dirty="0">
              <a:latin typeface="Latha"/>
              <a:cs typeface="Latha"/>
            </a:endParaRPr>
          </a:p>
        </p:txBody>
      </p:sp>
    </p:spTree>
    <p:extLst>
      <p:ext uri="{BB962C8B-B14F-4D97-AF65-F5344CB8AC3E}">
        <p14:creationId xmlns:p14="http://schemas.microsoft.com/office/powerpoint/2010/main" val="1620455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6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1034" y="1078789"/>
            <a:ext cx="462192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ஐ</a:t>
            </a:r>
            <a:r>
              <a:rPr lang="en-IN" sz="9600" dirty="0" smtClean="0"/>
              <a:t> </a:t>
            </a:r>
            <a:r>
              <a:rPr lang="en-IN" sz="25000" dirty="0" smtClean="0">
                <a:latin typeface="Latha"/>
                <a:cs typeface="Latha"/>
              </a:rPr>
              <a:t>    </a:t>
            </a:r>
            <a:endParaRPr lang="en-US" sz="25000" dirty="0">
              <a:latin typeface="Latha"/>
              <a:cs typeface="Latha"/>
            </a:endParaRPr>
          </a:p>
        </p:txBody>
      </p:sp>
    </p:spTree>
    <p:extLst>
      <p:ext uri="{BB962C8B-B14F-4D97-AF65-F5344CB8AC3E}">
        <p14:creationId xmlns:p14="http://schemas.microsoft.com/office/powerpoint/2010/main" val="479490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6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1034" y="2662890"/>
            <a:ext cx="46219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ஔ</a:t>
            </a:r>
            <a:endParaRPr lang="en-US" sz="25000" dirty="0">
              <a:latin typeface="Latha"/>
              <a:cs typeface="Latha"/>
            </a:endParaRPr>
          </a:p>
        </p:txBody>
      </p:sp>
    </p:spTree>
    <p:extLst>
      <p:ext uri="{BB962C8B-B14F-4D97-AF65-F5344CB8AC3E}">
        <p14:creationId xmlns:p14="http://schemas.microsoft.com/office/powerpoint/2010/main" val="1975012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7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4559" y="2646974"/>
            <a:ext cx="5144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க</a:t>
            </a:r>
            <a:r>
              <a:rPr lang="en-IN" sz="9600" dirty="0" smtClean="0"/>
              <a:t>  </a:t>
            </a:r>
            <a:endParaRPr lang="en-US" sz="25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89862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Letter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8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28122" y="1606824"/>
            <a:ext cx="30877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0000" dirty="0" smtClean="0">
                <a:latin typeface="Latha"/>
                <a:cs typeface="Latha"/>
              </a:rPr>
              <a:t>        </a:t>
            </a:r>
            <a:endParaRPr lang="en-US" sz="20000" dirty="0">
              <a:latin typeface="Latha"/>
              <a:cs typeface="Lath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31831" y="837383"/>
            <a:ext cx="490526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a-IN" sz="9600" dirty="0"/>
              <a:t>ச</a:t>
            </a:r>
            <a:r>
              <a:rPr lang="en-IN" sz="25000" dirty="0" smtClean="0">
                <a:latin typeface="Latha"/>
                <a:cs typeface="Latha"/>
              </a:rPr>
              <a:t>    </a:t>
            </a:r>
            <a:endParaRPr lang="en-US" sz="25000" dirty="0">
              <a:latin typeface="Latha"/>
              <a:cs typeface="Latha"/>
            </a:endParaRPr>
          </a:p>
        </p:txBody>
      </p:sp>
    </p:spTree>
    <p:extLst>
      <p:ext uri="{BB962C8B-B14F-4D97-AF65-F5344CB8AC3E}">
        <p14:creationId xmlns:p14="http://schemas.microsoft.com/office/powerpoint/2010/main" val="838643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</TotalTime>
  <Words>62</Words>
  <Application>Microsoft Office PowerPoint</Application>
  <PresentationFormat>On-screen Show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Ganimian</dc:creator>
  <cp:lastModifiedBy>Sivaranjani</cp:lastModifiedBy>
  <cp:revision>17</cp:revision>
  <dcterms:created xsi:type="dcterms:W3CDTF">2016-07-11T07:14:08Z</dcterms:created>
  <dcterms:modified xsi:type="dcterms:W3CDTF">2016-07-27T10:00:12Z</dcterms:modified>
</cp:coreProperties>
</file>