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roop setup" id="{06C4B1F6-C73F-3D46-AC36-C28A1609227E}">
          <p14:sldIdLst/>
        </p14:section>
        <p14:section name="Stroop" id="{1F7CF857-DF94-C643-B99C-82B8AE684FAE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4671"/>
  </p:normalViewPr>
  <p:slideViewPr>
    <p:cSldViewPr snapToGrid="0" snapToObjects="1">
      <p:cViewPr varScale="1">
        <p:scale>
          <a:sx n="103" d="100"/>
          <a:sy n="103" d="100"/>
        </p:scale>
        <p:origin x="-248" y="-1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55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96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04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79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249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1914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89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171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972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809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20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E3AC1-55E5-104A-97D0-2136D9B134E4}" type="datetimeFigureOut">
              <a:rPr lang="en-US" smtClean="0"/>
              <a:t>12/07/16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BA26F-3784-2F49-A06E-E9673449AF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28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252444" y="275743"/>
            <a:ext cx="3493991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06824"/>
            <a:ext cx="308775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dirty="0" smtClean="0">
                <a:latin typeface="Arial"/>
                <a:cs typeface="Arial"/>
              </a:rPr>
              <a:t>2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59072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190796" y="275743"/>
            <a:ext cx="355563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10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1739" y="1919103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 smtClean="0">
                <a:latin typeface="Arial"/>
                <a:cs typeface="Arial"/>
              </a:rPr>
              <a:t>20</a:t>
            </a:r>
            <a:endParaRPr lang="en-US" sz="20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95532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092158" y="275743"/>
            <a:ext cx="3654277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2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06824"/>
            <a:ext cx="308775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dirty="0">
                <a:latin typeface="Arial"/>
                <a:cs typeface="Arial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432087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079830" y="275743"/>
            <a:ext cx="3666606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3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1739" y="1919103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 smtClean="0">
                <a:latin typeface="Arial"/>
                <a:cs typeface="Arial"/>
              </a:rPr>
              <a:t>10</a:t>
            </a:r>
            <a:endParaRPr lang="en-US" sz="20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2892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042840" y="275743"/>
            <a:ext cx="3703595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4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06824"/>
            <a:ext cx="308775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dirty="0" smtClean="0">
                <a:latin typeface="Arial"/>
                <a:cs typeface="Arial"/>
              </a:rPr>
              <a:t>8</a:t>
            </a:r>
            <a:endParaRPr lang="en-US" sz="25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8064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116818" y="275743"/>
            <a:ext cx="3629617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5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028122" y="1606824"/>
            <a:ext cx="3087756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0" dirty="0">
                <a:latin typeface="Arial"/>
                <a:cs typeface="Arial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0407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4968862" y="275743"/>
            <a:ext cx="3777574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6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1739" y="1919103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 smtClean="0">
                <a:latin typeface="Arial"/>
                <a:cs typeface="Arial"/>
              </a:rPr>
              <a:t>13</a:t>
            </a:r>
            <a:endParaRPr lang="en-US" sz="20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22834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4709938" y="275743"/>
            <a:ext cx="4036497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7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1739" y="1919103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 smtClean="0">
                <a:latin typeface="Arial"/>
                <a:cs typeface="Arial"/>
              </a:rPr>
              <a:t>17</a:t>
            </a:r>
            <a:endParaRPr lang="en-US" sz="20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39153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018180" y="275743"/>
            <a:ext cx="3728255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8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1739" y="1919103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 smtClean="0">
                <a:latin typeface="Arial"/>
                <a:cs typeface="Arial"/>
              </a:rPr>
              <a:t>12</a:t>
            </a:r>
            <a:endParaRPr lang="en-US" sz="20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0662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028122" y="1606824"/>
            <a:ext cx="3087756" cy="39226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5178466" y="275743"/>
            <a:ext cx="3567969" cy="5193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 smtClean="0">
                <a:latin typeface="Century Gothic" charset="0"/>
                <a:ea typeface="Century Gothic" charset="0"/>
                <a:cs typeface="Century Gothic" charset="0"/>
              </a:rPr>
              <a:t>Number recognition: </a:t>
            </a:r>
            <a:r>
              <a:rPr lang="en-US" sz="1600" b="1" dirty="0" smtClean="0">
                <a:latin typeface="Century Gothic" charset="0"/>
                <a:ea typeface="Century Gothic" charset="0"/>
                <a:cs typeface="Century Gothic" charset="0"/>
              </a:rPr>
              <a:t>Exercise 9</a:t>
            </a:r>
            <a:endParaRPr lang="en-US" sz="1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81739" y="1919103"/>
            <a:ext cx="308775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dirty="0" smtClean="0">
                <a:latin typeface="Arial"/>
                <a:cs typeface="Arial"/>
              </a:rPr>
              <a:t>14</a:t>
            </a:r>
            <a:endParaRPr lang="en-US" sz="200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007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60</Words>
  <Application>Microsoft Macintosh PowerPoint</Application>
  <PresentationFormat>On-screen Show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Alejandro Ganimian</dc:creator>
  <cp:lastModifiedBy>Dhruva Bhat</cp:lastModifiedBy>
  <cp:revision>12</cp:revision>
  <dcterms:created xsi:type="dcterms:W3CDTF">2016-07-11T07:14:08Z</dcterms:created>
  <dcterms:modified xsi:type="dcterms:W3CDTF">2016-07-12T09:31:22Z</dcterms:modified>
</cp:coreProperties>
</file>