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57" r:id="rId9"/>
    <p:sldId id="262" r:id="rId10"/>
    <p:sldId id="261" r:id="rId11"/>
    <p:sldId id="258" r:id="rId12"/>
    <p:sldId id="259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ard sort setup" id="{B66416AB-D59B-414E-B9AC-2B83919D9423}">
          <p14:sldIdLst>
            <p14:sldId id="256"/>
          </p14:sldIdLst>
        </p14:section>
        <p14:section name="Shape card sort" id="{612049DD-A183-5149-A0B1-BBA981724AF0}">
          <p14:sldIdLst>
            <p14:sldId id="263"/>
            <p14:sldId id="264"/>
            <p14:sldId id="265"/>
            <p14:sldId id="266"/>
            <p14:sldId id="267"/>
            <p14:sldId id="268"/>
          </p14:sldIdLst>
        </p14:section>
        <p14:section name="Color card sort" id="{92641D4D-7EF0-C24E-B3CC-8535B05720B6}">
          <p14:sldIdLst>
            <p14:sldId id="257"/>
            <p14:sldId id="262"/>
            <p14:sldId id="261"/>
            <p14:sldId id="258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600"/>
    <a:srgbClr val="011893"/>
    <a:srgbClr val="005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45"/>
    <p:restoredTop sz="94760"/>
  </p:normalViewPr>
  <p:slideViewPr>
    <p:cSldViewPr snapToGrid="0" snapToObjects="1">
      <p:cViewPr varScale="1">
        <p:scale>
          <a:sx n="96" d="100"/>
          <a:sy n="96" d="100"/>
        </p:scale>
        <p:origin x="9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9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217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6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691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85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3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6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222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36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170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F5726-B348-8A4A-841B-7290DC12C3C0}" type="datetimeFigureOut">
              <a:rPr lang="en-US" smtClean="0"/>
              <a:t>7/14/16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018CA-8FFD-2641-9073-C9BDF2CCCA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2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Relationship Id="rId3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4" Type="http://schemas.openxmlformats.org/officeDocument/2006/relationships/image" Target="../media/image2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3" Type="http://schemas.openxmlformats.org/officeDocument/2006/relationships/image" Target="../media/image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/>
          </a:bodyPr>
          <a:lstStyle/>
          <a:p>
            <a:pPr algn="r"/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Card sort (boxes)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26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257796" y="2398640"/>
            <a:ext cx="2222059" cy="233900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24948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231296" y="1606824"/>
            <a:ext cx="3087756" cy="3922644"/>
            <a:chOff x="5231296" y="1606824"/>
            <a:chExt cx="3087756" cy="3922644"/>
          </a:xfrm>
        </p:grpSpPr>
        <p:sp>
          <p:nvSpPr>
            <p:cNvPr id="6" name="Rectangle 5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23300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65378" y="2485327"/>
            <a:ext cx="2613241" cy="2176117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0" name="Rectangle 9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3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smtClean="0">
                <a:latin typeface="Century Gothic" charset="0"/>
                <a:ea typeface="Century Gothic" charset="0"/>
                <a:cs typeface="Century Gothic" charset="0"/>
              </a:rPr>
              <a:t>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7786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26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320360" y="2787578"/>
            <a:ext cx="2503279" cy="1561136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0" name="Rectangle 9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3" name="Rectangle 12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1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167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0970" y="2398641"/>
            <a:ext cx="2222059" cy="2339009"/>
          </a:xfrm>
          <a:prstGeom prst="rect">
            <a:avLst/>
          </a:prstGeom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3" name="Rectangle 12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5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7144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39873" y="2020954"/>
            <a:ext cx="2464254" cy="3094383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3" name="Rectangle 12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5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smtClean="0">
                <a:latin typeface="Century Gothic" charset="0"/>
                <a:ea typeface="Century Gothic" charset="0"/>
                <a:cs typeface="Century Gothic" charset="0"/>
              </a:rPr>
              <a:t>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3587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20360" y="2787575"/>
            <a:ext cx="2503279" cy="1561136"/>
          </a:xfrm>
          <a:prstGeom prst="rect">
            <a:avLst/>
          </a:prstGeom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806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0970" y="2398638"/>
            <a:ext cx="2222059" cy="2339009"/>
          </a:xfrm>
          <a:prstGeom prst="rect">
            <a:avLst/>
          </a:prstGeom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014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320360" y="2787575"/>
            <a:ext cx="2503279" cy="1561136"/>
          </a:xfrm>
          <a:prstGeom prst="rect">
            <a:avLst/>
          </a:prstGeom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smtClean="0">
                <a:latin typeface="Century Gothic" charset="0"/>
                <a:ea typeface="Century Gothic" charset="0"/>
                <a:cs typeface="Century Gothic" charset="0"/>
              </a:rPr>
              <a:t>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613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60970" y="2398638"/>
            <a:ext cx="2222059" cy="2339009"/>
          </a:xfrm>
          <a:prstGeom prst="rect">
            <a:avLst/>
          </a:prstGeom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49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0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320360" y="2787575"/>
            <a:ext cx="2503279" cy="1561136"/>
          </a:xfrm>
          <a:prstGeom prst="rect">
            <a:avLst/>
          </a:prstGeom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</a:t>
            </a:r>
            <a:r>
              <a:rPr lang="en-US" sz="1600" smtClean="0">
                <a:latin typeface="Century Gothic" charset="0"/>
                <a:ea typeface="Century Gothic" charset="0"/>
                <a:cs typeface="Century Gothic" charset="0"/>
              </a:rPr>
              <a:t>: Truck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397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2"/>
          <p:cNvSpPr txBox="1">
            <a:spLocks/>
          </p:cNvSpPr>
          <p:nvPr/>
        </p:nvSpPr>
        <p:spPr>
          <a:xfrm>
            <a:off x="6069496" y="275743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Shape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7030A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60970" y="2398638"/>
            <a:ext cx="2222059" cy="2339009"/>
          </a:xfrm>
          <a:prstGeom prst="rect">
            <a:avLst/>
          </a:prstGeom>
        </p:spPr>
      </p:pic>
      <p:sp>
        <p:nvSpPr>
          <p:cNvPr id="19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347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26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339873" y="2020954"/>
            <a:ext cx="2464254" cy="3094383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7" name="Rectangle 16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1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281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69496" y="275743"/>
            <a:ext cx="2676939" cy="519388"/>
          </a:xfrm>
        </p:spPr>
        <p:txBody>
          <a:bodyPr anchor="ctr">
            <a:normAutofit lnSpcReduction="10000"/>
          </a:bodyPr>
          <a:lstStyle/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Color card sort (boxes):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Example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F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3460970" y="2398641"/>
            <a:ext cx="2222059" cy="2339009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551322" y="2453306"/>
            <a:ext cx="1755117" cy="2229677"/>
            <a:chOff x="824948" y="1606824"/>
            <a:chExt cx="3087756" cy="392264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FF26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1257796" y="2398640"/>
              <a:ext cx="2222059" cy="2339009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824948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32366" y="2453306"/>
            <a:ext cx="1755117" cy="2229677"/>
            <a:chOff x="5231296" y="1606824"/>
            <a:chExt cx="3087756" cy="3922644"/>
          </a:xfrm>
        </p:grpSpPr>
        <p:sp>
          <p:nvSpPr>
            <p:cNvPr id="12" name="Rectangle 11"/>
            <p:cNvSpPr/>
            <p:nvPr/>
          </p:nvSpPr>
          <p:spPr>
            <a:xfrm>
              <a:off x="5231296" y="1606824"/>
              <a:ext cx="3087756" cy="3922644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5523534" y="2787576"/>
              <a:ext cx="2503279" cy="1561136"/>
            </a:xfrm>
            <a:prstGeom prst="rect">
              <a:avLst/>
            </a:prstGeom>
          </p:spPr>
        </p:pic>
      </p:grpSp>
      <p:sp>
        <p:nvSpPr>
          <p:cNvPr id="11" name="Subtitle 2"/>
          <p:cNvSpPr txBox="1">
            <a:spLocks/>
          </p:cNvSpPr>
          <p:nvPr/>
        </p:nvSpPr>
        <p:spPr>
          <a:xfrm>
            <a:off x="6069495" y="6081464"/>
            <a:ext cx="26769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Answer: Apple</a:t>
            </a:r>
            <a:endParaRPr lang="en-US" sz="1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9199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137</Words>
  <Application>Microsoft Macintosh PowerPoint</Application>
  <PresentationFormat>On-screen Show (4:3)</PresentationFormat>
  <Paragraphs>25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Calibri Light</vt:lpstr>
      <vt:lpstr>Century Gothic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Alejandro Ganimian</cp:lastModifiedBy>
  <cp:revision>19</cp:revision>
  <dcterms:created xsi:type="dcterms:W3CDTF">2016-07-11T06:46:20Z</dcterms:created>
  <dcterms:modified xsi:type="dcterms:W3CDTF">2016-07-14T05:23:16Z</dcterms:modified>
</cp:coreProperties>
</file>