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2" r:id="rId3"/>
    <p:sldId id="261" r:id="rId4"/>
    <p:sldId id="257" r:id="rId5"/>
    <p:sldId id="258" r:id="rId6"/>
    <p:sldId id="25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Ordered object setup" id="{85C5C634-BA94-2B47-BBFA-A2E95D593E73}">
          <p14:sldIdLst>
            <p14:sldId id="256"/>
            <p14:sldId id="262"/>
          </p14:sldIdLst>
        </p14:section>
        <p14:section name="Ordered object" id="{BE8C394B-6AE7-9243-A7A8-C2B0DE6B074E}">
          <p14:sldIdLst>
            <p14:sldId id="261"/>
            <p14:sldId id="257"/>
            <p14:sldId id="258"/>
            <p14:sldId id="25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08"/>
    <p:restoredTop sz="94671"/>
  </p:normalViewPr>
  <p:slideViewPr>
    <p:cSldViewPr snapToGrid="0" snapToObjects="1">
      <p:cViewPr varScale="1">
        <p:scale>
          <a:sx n="96" d="100"/>
          <a:sy n="96" d="100"/>
        </p:scale>
        <p:origin x="15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91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099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688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325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25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7/26/16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755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7/26/16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359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7/26/16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0117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7/26/16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059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7/26/16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30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90346-6046-0E40-B57F-D62412AF601C}" type="datetimeFigureOut">
              <a:rPr lang="en-US" smtClean="0"/>
              <a:t>7/26/16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9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90346-6046-0E40-B57F-D62412AF601C}" type="datetimeFigureOut">
              <a:rPr lang="en-US" smtClean="0"/>
              <a:t>7/26/16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70FCA-A1AD-AE48-B396-283CCDF8C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5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f"/><Relationship Id="rId3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tiff"/><Relationship Id="rId3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6.tiff"/><Relationship Id="rId5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4.tiff"/><Relationship Id="rId5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572000" y="397565"/>
            <a:ext cx="0" cy="5976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44826" y="3485323"/>
            <a:ext cx="7454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Ordered object: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Cow-House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6135" y="917397"/>
            <a:ext cx="2538313" cy="2113723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 rotWithShape="1">
          <a:blip r:embed="rId3"/>
          <a:srcRect l="8723" t="4783" r="8179" b="8112"/>
          <a:stretch/>
        </p:blipFill>
        <p:spPr>
          <a:xfrm>
            <a:off x="855941" y="811229"/>
            <a:ext cx="3471756" cy="237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03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572000" y="397565"/>
            <a:ext cx="0" cy="5976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44826" y="3485323"/>
            <a:ext cx="7454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Ordered object: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Hand-Flower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1526" y="3859251"/>
            <a:ext cx="2307529" cy="245254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1696" y="3859251"/>
            <a:ext cx="1871683" cy="257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7227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572000" y="397565"/>
            <a:ext cx="0" cy="5976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44826" y="3485323"/>
            <a:ext cx="7454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Ordered object: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Tree-Cow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575" y="527328"/>
            <a:ext cx="2307021" cy="27757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/>
          <a:srcRect l="8723" t="4783" r="8179" b="8112"/>
          <a:stretch/>
        </p:blipFill>
        <p:spPr>
          <a:xfrm>
            <a:off x="4898100" y="3805217"/>
            <a:ext cx="3471756" cy="237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85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572000" y="397565"/>
            <a:ext cx="0" cy="5976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44826" y="3485323"/>
            <a:ext cx="7454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Ordered object: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Fish-Ball-Hand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1526" y="3859251"/>
            <a:ext cx="2307529" cy="24525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010" y="672996"/>
            <a:ext cx="2451026" cy="24384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4290" y="1115024"/>
            <a:ext cx="3483900" cy="1515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561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4572000" y="397565"/>
            <a:ext cx="0" cy="5976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44826" y="3485323"/>
            <a:ext cx="7454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Ordered object: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3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</a:t>
            </a:r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Fish-Hand-Tree-Ball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6575" y="527328"/>
            <a:ext cx="2307021" cy="277577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575" y="3859250"/>
            <a:ext cx="2307529" cy="245254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573" y="696017"/>
            <a:ext cx="2451026" cy="24384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4290" y="4309112"/>
            <a:ext cx="3483900" cy="1515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632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9800" y="535437"/>
            <a:ext cx="2951575" cy="2951575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4572000" y="397565"/>
            <a:ext cx="0" cy="59767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44826" y="3485323"/>
            <a:ext cx="74543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Ordered object: 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4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 rot="16200000">
            <a:off x="-1611101" y="3225629"/>
            <a:ext cx="417443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Flower-House-Cow-Eye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947" y="859350"/>
            <a:ext cx="2538313" cy="211372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1696" y="3859251"/>
            <a:ext cx="1871683" cy="257423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5"/>
          <a:srcRect l="8723" t="4783" r="8179" b="8112"/>
          <a:stretch/>
        </p:blipFill>
        <p:spPr>
          <a:xfrm>
            <a:off x="4898100" y="3805217"/>
            <a:ext cx="3471756" cy="237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865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1199</TotalTime>
  <Words>48</Words>
  <Application>Microsoft Macintosh PowerPoint</Application>
  <PresentationFormat>On-screen Show (4:3)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Calibri Light</vt:lpstr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Ganimian</dc:creator>
  <cp:lastModifiedBy>Alejandro Ganimian</cp:lastModifiedBy>
  <cp:revision>46</cp:revision>
  <dcterms:created xsi:type="dcterms:W3CDTF">2016-07-11T07:29:26Z</dcterms:created>
  <dcterms:modified xsi:type="dcterms:W3CDTF">2016-07-26T16:13:54Z</dcterms:modified>
</cp:coreProperties>
</file>